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311" r:id="rId3"/>
    <p:sldId id="303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VBA003:</a:t>
            </a:r>
          </a:p>
          <a:p>
            <a:r>
              <a:rPr lang="en-US" dirty="0"/>
              <a:t>VBA for Programmer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Supporting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46" y="2746984"/>
            <a:ext cx="9079605" cy="92349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https://VBACourses.AzureWebsites.net/</a:t>
            </a:r>
          </a:p>
        </p:txBody>
      </p:sp>
    </p:spTree>
    <p:extLst>
      <p:ext uri="{BB962C8B-B14F-4D97-AF65-F5344CB8AC3E}">
        <p14:creationId xmlns:p14="http://schemas.microsoft.com/office/powerpoint/2010/main" val="4026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3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294</TotalTime>
  <Words>99</Words>
  <Application>Microsoft Office PowerPoint</Application>
  <PresentationFormat>On-screen Show (4:3)</PresentationFormat>
  <Paragraphs>24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Verdana</vt:lpstr>
      <vt:lpstr>Segoe UI</vt:lpstr>
      <vt:lpstr>Calibri</vt:lpstr>
      <vt:lpstr>Arial</vt:lpstr>
      <vt:lpstr>NG_MOC_Core_ModuleNew2</vt:lpstr>
      <vt:lpstr>Introduction</vt:lpstr>
      <vt:lpstr>Course Supporting Site</vt:lpstr>
      <vt:lpstr>Your Instructor</vt:lpstr>
      <vt:lpstr>Training Schedule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Staff01</cp:lastModifiedBy>
  <cp:revision>28</cp:revision>
  <dcterms:created xsi:type="dcterms:W3CDTF">2019-05-28T15:35:21Z</dcterms:created>
  <dcterms:modified xsi:type="dcterms:W3CDTF">2023-11-27T01:00:10Z</dcterms:modified>
</cp:coreProperties>
</file>