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6"/>
  </p:notesMasterIdLst>
  <p:sldIdLst>
    <p:sldId id="256" r:id="rId2"/>
    <p:sldId id="311" r:id="rId3"/>
    <p:sldId id="303" r:id="rId4"/>
    <p:sldId id="258" r:id="rId5"/>
  </p:sldIdLst>
  <p:sldSz cx="9144000" cy="6858000" type="screen4x3"/>
  <p:notesSz cx="6858000" cy="9144000"/>
  <p:embeddedFontLst>
    <p:embeddedFont>
      <p:font typeface="Segoe UI" panose="020B0502040204020203" pitchFamily="34" charset="0"/>
      <p:regular r:id="rId7"/>
      <p:bold r:id="rId8"/>
      <p:italic r:id="rId9"/>
      <p:boldItalic r:id="rId10"/>
    </p:embeddedFon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 autoAdjust="0"/>
    <p:restoredTop sz="86391" autoAdjust="0"/>
  </p:normalViewPr>
  <p:slideViewPr>
    <p:cSldViewPr snapToGrid="0">
      <p:cViewPr varScale="1">
        <p:scale>
          <a:sx n="73" d="100"/>
          <a:sy n="73" d="100"/>
        </p:scale>
        <p:origin x="1290" y="60"/>
      </p:cViewPr>
      <p:guideLst/>
    </p:cSldViewPr>
  </p:slideViewPr>
  <p:outlineViewPr>
    <p:cViewPr>
      <p:scale>
        <a:sx n="33" d="100"/>
        <a:sy n="33" d="100"/>
      </p:scale>
      <p:origin x="0" y="-8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9C33E-5B83-4C68-854B-905C5C872521}" type="datetimeFigureOut">
              <a:rPr lang="en-GB" smtClean="0"/>
              <a:t>30/05/2024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25112" y="73152"/>
            <a:ext cx="2468880" cy="185166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10896" y="2093976"/>
            <a:ext cx="6153912" cy="660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D090F-EA0B-4560-B98B-5D568C2579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743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26404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38182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7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00400" y="1828800"/>
            <a:ext cx="5732417" cy="627864"/>
          </a:xfrm>
          <a:solidFill>
            <a:srgbClr val="3399FF"/>
          </a:solidFill>
          <a:ln algn="ctr"/>
        </p:spPr>
        <p:txBody>
          <a:bodyPr wrap="square" tIns="0" rIns="0" bIns="0">
            <a:spAutoFit/>
          </a:bodyPr>
          <a:lstStyle>
            <a:lvl1pPr algn="l">
              <a:spcBef>
                <a:spcPct val="60000"/>
              </a:spcBef>
              <a:buClr>
                <a:schemeClr val="hlink"/>
              </a:buClr>
              <a:buSzPct val="90000"/>
              <a:buFontTx/>
              <a:buNone/>
              <a:defRPr sz="4800" baseline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Course #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200400" y="2895600"/>
            <a:ext cx="5775960" cy="1103872"/>
          </a:xfrm>
        </p:spPr>
        <p:txBody>
          <a:bodyPr lIns="91440" tIns="45720" rIns="91440" bIns="45720"/>
          <a:lstStyle>
            <a:lvl1pPr marL="0" indent="0" algn="l">
              <a:lnSpc>
                <a:spcPct val="95000"/>
              </a:lnSpc>
              <a:spcBef>
                <a:spcPct val="60000"/>
              </a:spcBef>
              <a:buFontTx/>
              <a:buNone/>
              <a:defRPr sz="28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Course title</a:t>
            </a:r>
          </a:p>
        </p:txBody>
      </p:sp>
    </p:spTree>
    <p:extLst>
      <p:ext uri="{BB962C8B-B14F-4D97-AF65-F5344CB8AC3E}">
        <p14:creationId xmlns:p14="http://schemas.microsoft.com/office/powerpoint/2010/main" val="199045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5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0"/>
            <a:ext cx="1943100" cy="5378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788" y="0"/>
            <a:ext cx="5680075" cy="5378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80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61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7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950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992188"/>
            <a:ext cx="3798887" cy="4386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075" y="992188"/>
            <a:ext cx="3800475" cy="4386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772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74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240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24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250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12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0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5001" name="Rectangle 9"/>
          <p:cNvSpPr>
            <a:spLocks noChangeArrowheads="1"/>
          </p:cNvSpPr>
          <p:nvPr/>
        </p:nvSpPr>
        <p:spPr bwMode="auto">
          <a:xfrm>
            <a:off x="4763" y="731838"/>
            <a:ext cx="9136062" cy="6111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-2"/>
            <a:ext cx="7773988" cy="74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021215"/>
            <a:ext cx="8119156" cy="514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282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8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9pPr>
    </p:titleStyle>
    <p:bodyStyle>
      <a:lvl1pPr marL="174625" indent="-17462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2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458788" indent="-169863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80000"/>
        <a:buFont typeface="Arial" pitchFamily="34" charset="0"/>
        <a:buChar char="•"/>
        <a:defRPr sz="24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854075" indent="-173038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80000"/>
        <a:buFont typeface="Arial" pitchFamily="34" charset="0"/>
        <a:buChar char="•"/>
        <a:defRPr sz="20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254125" indent="-1651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1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1544638" indent="-16827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1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0018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6pPr>
      <a:lvl7pPr marL="24590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7pPr>
      <a:lvl8pPr marL="29162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8pPr>
      <a:lvl9pPr marL="33734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kleng1964@gmail.com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b04763b-6662-436e-bff2-e2dc0c09868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200400" y="2022868"/>
            <a:ext cx="5732417" cy="627864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VBA002:</a:t>
            </a:r>
          </a:p>
          <a:p>
            <a:r>
              <a:rPr lang="en-US" dirty="0"/>
              <a:t>Automation with Microsoft Excel Using Macro-VBA (for Non Programmers)</a:t>
            </a:r>
            <a:r>
              <a:rPr lang="en-GB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69765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F561-215F-4958-8605-5E1FE0E6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8E292-7534-4AEA-B598-99262EB3B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111" y="2734105"/>
            <a:ext cx="8855858" cy="923495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https://VBACourses.AzureWebsites.net/</a:t>
            </a:r>
          </a:p>
        </p:txBody>
      </p:sp>
    </p:spTree>
    <p:extLst>
      <p:ext uri="{BB962C8B-B14F-4D97-AF65-F5344CB8AC3E}">
        <p14:creationId xmlns:p14="http://schemas.microsoft.com/office/powerpoint/2010/main" val="402636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F561-215F-4958-8605-5E1FE0E6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8E292-7534-4AEA-B598-99262EB3B1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>
                <a:hlinkClick r:id="rId2"/>
              </a:rPr>
              <a:t>ckleng1964@gmail.com</a:t>
            </a:r>
            <a:endParaRPr lang="en-US" dirty="0"/>
          </a:p>
          <a:p>
            <a:r>
              <a:rPr lang="en-US" dirty="0"/>
              <a:t>0192133329</a:t>
            </a:r>
          </a:p>
        </p:txBody>
      </p:sp>
    </p:spTree>
    <p:extLst>
      <p:ext uri="{BB962C8B-B14F-4D97-AF65-F5344CB8AC3E}">
        <p14:creationId xmlns:p14="http://schemas.microsoft.com/office/powerpoint/2010/main" val="166387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928a0490-1281-45c5-84fe-a78eda3c30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Schedule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Duration: 2 Days
Training Hours: 9am~5pm
Lunch Break: </a:t>
            </a:r>
          </a:p>
          <a:p>
            <a:pPr lvl="1"/>
            <a:r>
              <a:rPr lang="en-GB" dirty="0"/>
              <a:t>Monday ~ Thursday: 12:30pm~1:30pm (1 Hour)</a:t>
            </a:r>
          </a:p>
          <a:p>
            <a:pPr lvl="1"/>
            <a:r>
              <a:rPr lang="en-GB" dirty="0"/>
              <a:t>Friday: 12:30pm~2:30pm (2 Hours)</a:t>
            </a:r>
          </a:p>
          <a:p>
            <a:r>
              <a:rPr lang="en-GB" dirty="0"/>
              <a:t>Short Breaks:</a:t>
            </a:r>
          </a:p>
          <a:p>
            <a:pPr lvl="1"/>
            <a:r>
              <a:rPr lang="en-GB" dirty="0"/>
              <a:t>Morning: 10:30am~10:45am</a:t>
            </a:r>
          </a:p>
          <a:p>
            <a:pPr lvl="1"/>
            <a:r>
              <a:rPr lang="en-GB" dirty="0"/>
              <a:t>Afternoon: 3:30pm~3:45pm</a:t>
            </a:r>
          </a:p>
        </p:txBody>
      </p:sp>
    </p:spTree>
    <p:extLst>
      <p:ext uri="{BB962C8B-B14F-4D97-AF65-F5344CB8AC3E}">
        <p14:creationId xmlns:p14="http://schemas.microsoft.com/office/powerpoint/2010/main" val="91418903"/>
      </p:ext>
    </p:extLst>
  </p:cSld>
  <p:clrMapOvr>
    <a:masterClrMapping/>
  </p:clrMapOvr>
</p:sld>
</file>

<file path=ppt/theme/theme1.xml><?xml version="1.0" encoding="utf-8"?>
<a:theme xmlns:a="http://schemas.openxmlformats.org/drawingml/2006/main" name="NG_MOC_Core_ModuleNew2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8DAC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7F9BBC"/>
      </a:accent6>
      <a:hlink>
        <a:srgbClr val="006699"/>
      </a:hlink>
      <a:folHlink>
        <a:srgbClr val="000066"/>
      </a:folHlink>
    </a:clrScheme>
    <a:fontScheme name="2_Master_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E4CD9A"/>
            </a:gs>
            <a:gs pos="100000">
              <a:srgbClr val="EEEFD7"/>
            </a:gs>
          </a:gsLst>
          <a:lin ang="27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AFAFAF"/>
          </a:outerShdw>
        </a:effectLst>
      </a:spPr>
      <a:bodyPr vert="horz" wrap="square" lIns="182880" tIns="45720" rIns="18288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E4CD9A"/>
            </a:gs>
            <a:gs pos="100000">
              <a:srgbClr val="EEEFD7"/>
            </a:gs>
          </a:gsLst>
          <a:lin ang="27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AFAFAF"/>
          </a:outerShdw>
        </a:effectLst>
      </a:spPr>
      <a:bodyPr vert="horz" wrap="square" lIns="182880" tIns="45720" rIns="18288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Maste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aster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1FEF9"/>
        </a:accent1>
        <a:accent2>
          <a:srgbClr val="DC0081"/>
        </a:accent2>
        <a:accent3>
          <a:srgbClr val="FFFFFF"/>
        </a:accent3>
        <a:accent4>
          <a:srgbClr val="000000"/>
        </a:accent4>
        <a:accent5>
          <a:srgbClr val="DDFEFB"/>
        </a:accent5>
        <a:accent6>
          <a:srgbClr val="C70074"/>
        </a:accent6>
        <a:hlink>
          <a:srgbClr val="618FFD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618FFD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0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3333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00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99CC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66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436F9F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5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E4BB0E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FFFFFF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NG_MOC_Core_ModuleNew</Template>
  <TotalTime>294</TotalTime>
  <Words>107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Wingdings</vt:lpstr>
      <vt:lpstr>Verdana</vt:lpstr>
      <vt:lpstr>Arial</vt:lpstr>
      <vt:lpstr>Calibri</vt:lpstr>
      <vt:lpstr>Segoe UI</vt:lpstr>
      <vt:lpstr>NG_MOC_Core_ModuleNew2</vt:lpstr>
      <vt:lpstr>Introduction</vt:lpstr>
      <vt:lpstr>Course Supporting Site</vt:lpstr>
      <vt:lpstr>Your Instructor</vt:lpstr>
      <vt:lpstr>Training Schedule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Richard Strange</dc:creator>
  <cp:lastModifiedBy>Corporate Trainer - Trainer 8</cp:lastModifiedBy>
  <cp:revision>29</cp:revision>
  <dcterms:created xsi:type="dcterms:W3CDTF">2019-05-28T15:35:21Z</dcterms:created>
  <dcterms:modified xsi:type="dcterms:W3CDTF">2024-05-30T11:35:47Z</dcterms:modified>
</cp:coreProperties>
</file>