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311" r:id="rId3"/>
    <p:sldId id="303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86391" autoAdjust="0"/>
  </p:normalViewPr>
  <p:slideViewPr>
    <p:cSldViewPr snapToGrid="0">
      <p:cViewPr varScale="1">
        <p:scale>
          <a:sx n="63" d="100"/>
          <a:sy n="63" d="100"/>
        </p:scale>
        <p:origin x="1368" y="78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17/01/2022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MOC50476:</a:t>
            </a:r>
          </a:p>
          <a:p>
            <a:r>
              <a:rPr lang="en-US" dirty="0"/>
              <a:t>Amazing Macros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Supporting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608" y="2967252"/>
            <a:ext cx="8590209" cy="92349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https://vbacourses.azurewebsites.net/</a:t>
            </a:r>
          </a:p>
        </p:txBody>
      </p:sp>
    </p:spTree>
    <p:extLst>
      <p:ext uri="{BB962C8B-B14F-4D97-AF65-F5344CB8AC3E}">
        <p14:creationId xmlns:p14="http://schemas.microsoft.com/office/powerpoint/2010/main" val="4026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1 Day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767</TotalTime>
  <Words>97</Words>
  <Application>Microsoft Office PowerPoint</Application>
  <PresentationFormat>On-screen Show (4:3)</PresentationFormat>
  <Paragraphs>24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Segoe UI</vt:lpstr>
      <vt:lpstr>Calibri</vt:lpstr>
      <vt:lpstr>Wingdings</vt:lpstr>
      <vt:lpstr>Verdana</vt:lpstr>
      <vt:lpstr>Arial</vt:lpstr>
      <vt:lpstr>NG_MOC_Core_ModuleNew2</vt:lpstr>
      <vt:lpstr>Introduction</vt:lpstr>
      <vt:lpstr>Course Supporting Site</vt:lpstr>
      <vt:lpstr>Your Instructor</vt:lpstr>
      <vt:lpstr>Training Schedule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FNU LNU</cp:lastModifiedBy>
  <cp:revision>27</cp:revision>
  <dcterms:created xsi:type="dcterms:W3CDTF">2019-05-28T15:35:21Z</dcterms:created>
  <dcterms:modified xsi:type="dcterms:W3CDTF">2022-01-17T00:43:30Z</dcterms:modified>
</cp:coreProperties>
</file>